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5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osband.github.io/2015/07/28/Beat-the-bandit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f3040ce40_0_31:notes"/>
          <p:cNvSpPr/>
          <p:nvPr>
            <p:ph idx="2" type="sldImg"/>
          </p:nvPr>
        </p:nvSpPr>
        <p:spPr>
          <a:xfrm>
            <a:off x="925728" y="685727"/>
            <a:ext cx="5006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" name="Google Shape;60;g5f3040ce40_0_3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5f3040ce40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311c9e98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311c9e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D* - оптимальный классификатор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p(s) - процентно сколько раз s встречался в негативных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Модель плотности можно регуляризовать, чтобы она выдавала достаточно плавно меняющуюся меру классификации состояний, не оверфитилась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Можно натренировать нейронку, которая будет сравнивать два стейта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f3040ce40_1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f3040ce4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Предполагаем, что сэмпл - правда.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можем работать с belief распределения наград, это, по сути, модель бандита.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Можно сэмплироваться от belief, использовать полученные параметры, взять оптимальное действие, обновить модель.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И, если сэмплировать много, мы якобы возьмем однажды такие параметры, которые дадут высокую вероятность хорошей награды.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Сложно анализировать, эмпирически работает хорошо.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TODO: что значит обновить модель?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 model-free RL исследуем распределение политик или q-функций.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Как представить, например, нейросеть?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Датасет - в Q-лернинге - все переходы до этого момента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- Q-функция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хорошее, но опасное - теоретические обоснования исчезают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3771f6e5_1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3771f6e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Рыб легче стрелять у дна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Увеличивает не очень сильно, но увеличивает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 - не меняем задачу (ревард), может выбирать необычные, интересные стратегии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Минус - там, где novelty хорошо, прироста не будет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f3040ce40_1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f3040ce4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Предполагаем, что прирост информации - хорошо.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Какое действие сделать, чтобы изучить z?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Энтропия измеряет, насколько неизвестна величина.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То есть энтропию надо снижать, т. е. те y, что максимально снижают.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Вводим IG.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не знаем y, потому рассчитываем с учетом ожидания 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 практике считаем обычно IG с учетом действия 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Нужно выбирать a, для которых y слабо определен, максимизировать IG.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Далее пример для бандитов.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Вводим переменные, везде expected - в смысле с нашим belief.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Нижняя часть дроби - надо брать действия, в которых мы многому научимся.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Верхняя - не слишком удалятся от оптимального действия.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f3771f6e5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f3771f6e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Ramble об играх с частыми и редкими наградами.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Обьяснение сути Montezuma’s revenge, почему это сложно, почему редкие награды, а череп дает неясность стратегии.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знаем о среде, но для агента это крайне сложная задача.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Представить себя на месте алгоритма, карточная игра Мао.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Еще пример - искуственная рука и сложное движение, например, с инструментом.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3040ce40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3040ce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Рассказать определения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Они, по сути, описывают одно и то же, для того, чтобы найти прибыльную стратегию с долгим путем, нужно выбирать новое поведение правильно.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Exploitation - выбирать то, что сейчас кажется наилучшим. Exploration - наоборот.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3040ce40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f3040ce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Оптимальная стратегия - что это? То, что поможет нам наилучшим образом исследовать марковский процесс. Точнее?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Будем отвечать для простых примеров.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Показываем, по возрастанию, сложность анализа на МП.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 финитных простых мдп что-то еще можно проанализировать теоретически.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Можно только начать с простого, найти оптимальное, экстраполировать.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f3040ce40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f3040ce4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Кратко, многорукий бандит - несколько вариантов выбора, стейта нет.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У каждого действия - неизвестное распределение награды, случайной величины.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Когда мы выбираем действие а итое, налюдаем награду из некоторого распределения наград. Тета и - параметр распределения наград для действия а итое.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У теты есть априорное распределение.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можем определить ЧНМП со стейтом на слайде - из параметров (тета), которые определяют награды на действия.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У нас есть некоторый belief стейт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Решить помдп можно байесовским правилом, априорным распределением теты, наблюдения, получить апостериорное.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Белиф стейт очень большой.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Вводим регрет, разницу между оптимальной стратегией (слева) и настоящей.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Асимптотически оптимальные исследовательские алгоритмы стремятся к о от лот 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Переходим к методам. Какие-то подтверждены, какие-то нет, но эмпирически оптимальны.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http://iosband.github.io/2015/07/28/Beat-the-bandit.html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3040ce40_1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3040ce4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Предполагаем, что неисследованное - хорошо.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Можем поменять выбор наилучшего по среднему реворду действия, добавив бонус сигма с константой, сигма - некоторая переменная неопределенности о награде действия.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Оптимизм - если не знаем точно, считаем, что там лучше с какой-то константой.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Пример - N - это сколько раз мы брали это действие.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Напоминает Monte Carlo tree search.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Асимптотически O(logT)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311c9e98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311c9e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Модель плотности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Добавляем в награде бонус оптимизма, который уменьшается, когда посещаем стейт и делаем действие.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Плюс - легко добавить.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Минус - надо тюнить вес.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Но главная проблема - непрерывное пространство стейтов.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можем зафитить функцию плотности и по ней восстановить N(s). Для этого заюзаем два уравнения для двух стейтов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f311c9e98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f311c9e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Описать слайд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Переходим к описанию методов подсчета в непрерывных пространствах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f311c9e98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f311c9e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Регулируя размерность пространства, можно регулировать количество коллизий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Синее - хэширование стейта, полученного автоэнкодером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Красное - хэширование на пикселях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Оранжевое - нет эксплорейшна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>
  <p:cSld name="Только заголовок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>
  <p:cSld name="Заголовок и объект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685800" y="213042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13716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457200" y="307356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685800" y="213042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13716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>
  <p:cSld name="Только заголовок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307356"/>
            <a:ext cx="82296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герб_простой_tinkoff.pdf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13700" y="-73025"/>
            <a:ext cx="857249" cy="75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0" y="90872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DD2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nadiinchi/dl_labs/blob/master/lab_bandits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Relationship Id="rId4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hyperlink" Target="http://iosband.github.io/2015/07/28/Beat-the-bandit.html" TargetMode="External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45024"/>
            <a:ext cx="9144000" cy="2016300"/>
          </a:xfrm>
          <a:prstGeom prst="rect">
            <a:avLst/>
          </a:prstGeom>
          <a:solidFill>
            <a:srgbClr val="FFD8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4" name="Google Shape;64;p10"/>
          <p:cNvSpPr txBox="1"/>
          <p:nvPr>
            <p:ph type="ctrTitle"/>
          </p:nvPr>
        </p:nvSpPr>
        <p:spPr>
          <a:xfrm>
            <a:off x="612507" y="3955156"/>
            <a:ext cx="82443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alibri"/>
                <a:ea typeface="Calibri"/>
                <a:cs typeface="Calibri"/>
                <a:sym typeface="Calibri"/>
              </a:rPr>
              <a:t>Исследование среды</a:t>
            </a:r>
            <a:br>
              <a:rPr lang="ru" sz="2400">
                <a:latin typeface="Calibri"/>
                <a:ea typeface="Calibri"/>
                <a:cs typeface="Calibri"/>
                <a:sym typeface="Calibri"/>
              </a:rPr>
            </a:br>
            <a:br>
              <a:rPr lang="ru" sz="2400">
                <a:latin typeface="Calibri"/>
                <a:ea typeface="Calibri"/>
                <a:cs typeface="Calibri"/>
                <a:sym typeface="Calibri"/>
              </a:rPr>
            </a:b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Аржаев Павел</a:t>
            </a:r>
            <a:br>
              <a:rPr lang="ru" sz="1800">
                <a:latin typeface="Calibri"/>
                <a:ea typeface="Calibri"/>
                <a:cs typeface="Calibri"/>
                <a:sym typeface="Calibri"/>
              </a:rPr>
            </a:b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20 августа 2019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inkoff-RU.pdf" id="65" name="Google Shape;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07" y="6108971"/>
            <a:ext cx="1155349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rbi.pdf" id="66" name="Google Shape;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986056"/>
            <a:ext cx="1404157" cy="125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57200" y="1600200"/>
            <a:ext cx="8229600" cy="429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Идея: научиться определять, что состояние сильно отличается от ранее посещенных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Можно научить классификатор сравнивать все предыдущие состояния и новое и определять, сильно ли оно отличается.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Вводим два множества: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позитивное: множество, состоящее только из 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нового состояния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негативное: все предыдущие состояния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Обучим на них классификатор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D(s) - вероятность, что классификатор отнесет новое состояние к позитивному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Если s</a:t>
            </a:r>
            <a:r>
              <a:rPr lang="ru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</a:rPr>
              <a:t>принадлежит негативному множеству, оптимальный D(s) не равен 1</a:t>
            </a:r>
            <a:endParaRPr sz="1800"/>
          </a:p>
        </p:txBody>
      </p:sp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Оптимизм: модель плотности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2828926"/>
            <a:ext cx="28765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77" y="6068572"/>
            <a:ext cx="1663575" cy="7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Сэмплирование Томсона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0" y="2306881"/>
            <a:ext cx="15716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198" y="1835073"/>
            <a:ext cx="4611351" cy="16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4075450" y="1435175"/>
            <a:ext cx="229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Общий алгоритм: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54000" y="1435175"/>
            <a:ext cx="33882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Храним belief о распределении параметров наград: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54000" y="2634200"/>
            <a:ext cx="3421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В model-free RL можно использовать Q-функцию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54000" y="3786948"/>
            <a:ext cx="57588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Как представить распределение Q-функций?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Используем bootstrap ansamble: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Ресемплить датасет       N раз, получаем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Обучить на каждом полученном датасете модель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При сэмплировании выбрать одну из обученных моделей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Проблема: обучать N тяжелых нейросетей дорого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Решений: разделить лишь некоторые из слоев: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(Osband et al. “Deep Exploration via Bootstrapped DQN”)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750" y="4111356"/>
            <a:ext cx="2952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4075" y="4058656"/>
            <a:ext cx="1269373" cy="40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3100" y="4374781"/>
            <a:ext cx="440347" cy="40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2800" y="4556075"/>
            <a:ext cx="2336325" cy="15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" y="1572951"/>
            <a:ext cx="8229600" cy="30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Eps-greedy выбирает либо exploitation, либо действие, независящее от предыдущего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В некоторых задачах это может привести к неразрешимым проблемам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При сэмплировании Томпсона, выбирая случайные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Q-функции, однажды мы выберем стратегию,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умеющую всплывать (несколько раз плыть вверх)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После того, как одна стратегия научиться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всплывать - это распространится на всех</a:t>
            </a:r>
            <a:endParaRPr sz="1800"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Сэмплирование Томсона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500" y="2559525"/>
            <a:ext cx="28956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452800"/>
            <a:ext cx="5496825" cy="22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457200" y="1563076"/>
            <a:ext cx="8229600" cy="16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2400"/>
              <a:t>Байесовский дизайн экспериментов:</a:t>
            </a:r>
            <a:endParaRPr sz="24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Исследуем неизвестную z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Энтропия оценки z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Энтропия оценки z после наблюдения y 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Прирост информации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200" y="2381006"/>
            <a:ext cx="9810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350" y="2733681"/>
            <a:ext cx="1200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200401"/>
            <a:ext cx="3726275" cy="4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425" y="3568376"/>
            <a:ext cx="3677825" cy="5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602" y="4865500"/>
            <a:ext cx="5297999" cy="20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519600" y="4066900"/>
            <a:ext cx="81672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Алгоритм для бандитов (Learning to Optimize via Information-Directed Sampling)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https://github.com/nadiinchi/dl_labs/blob/master/lab_bandits.ipynb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исследование среды</a:t>
            </a:r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25" y="2028831"/>
            <a:ext cx="214312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825" y="2028826"/>
            <a:ext cx="4978388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2400"/>
              <a:t>Определения задачи исследования среды:</a:t>
            </a:r>
            <a:endParaRPr sz="2400"/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ru" sz="1800"/>
              <a:t>Агент должен найти стратегию с высокой наградой, которая, в то же время, может потребовать долгой последовательности действий с низкой наградой.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" sz="1800"/>
              <a:t>Агент должен выбрать между новым поведением и старым поведением с максимальной из исследованных наградой. </a:t>
            </a:r>
            <a:endParaRPr sz="1800"/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Exploration и Exploitation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7200" y="1600202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Возможно ли ее найти?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Как определить оптимальность?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По возрастанию того, насколько сложно может быть явно проанализировать стратегию:</a:t>
            </a:r>
            <a:endParaRPr sz="1800"/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ru" sz="1800"/>
              <a:t>Многорукий бандит (1-шаговый МП без состояния)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" sz="1800"/>
              <a:t>Многорукий бандит с состоянием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" sz="1800"/>
              <a:t>Небольшой, конечный МП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" sz="1800"/>
              <a:t>Непрерывный, бесконечный МП</a:t>
            </a:r>
            <a:endParaRPr sz="1800"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Оптимальная стратегия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Многорукие бандиты</a:t>
            </a:r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50" y="1617719"/>
            <a:ext cx="34956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634756"/>
            <a:ext cx="16954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125" y="3677606"/>
            <a:ext cx="15716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72250" y="5304275"/>
            <a:ext cx="79623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hlinkClick r:id="rId6"/>
              </a:rPr>
              <a:t>http://iosband.github.io/2015/07/28/Beat-the-bandit.html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Если решить этот POMDP, получим оптимальную стратегию исследования.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Однако, есть стратегии значительно проще.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Они асимптотически стремятся к regret ~ O(log(T))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250" y="4485125"/>
            <a:ext cx="37338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2250" y="1140675"/>
            <a:ext cx="7475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Есть несколько действий, каждое имеет некоторое распределение награды: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72250" y="2930125"/>
            <a:ext cx="8114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Это распределение параметризовано, мы можем хранить belief об этих параметрах. Можно представить как POMDP со стейтом из этих параметров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72250" y="4077650"/>
            <a:ext cx="6912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Введем понятие regret для измерения оптимальности стратегии: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57200" y="1637325"/>
            <a:ext cx="8229600" cy="5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Будем хранить среднюю награду для действия</a:t>
            </a:r>
            <a:endParaRPr sz="1800"/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Оптимизм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81275"/>
            <a:ext cx="50101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" y="4135863"/>
            <a:ext cx="30765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519000" y="3229025"/>
            <a:ext cx="81678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Идея: пробуем каждое действие, пока не убедимся, что оно не лучшее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Вариант коэффициента (Finite-time Analysis of the Multiarmed Bandit Problem):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19000" y="5097900"/>
            <a:ext cx="7472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Другое название - UCB (upper confidence bound)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825" y="1728300"/>
            <a:ext cx="3905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457200" y="2019300"/>
            <a:ext cx="8229600" cy="151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Вводим модель плотности 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Значение высоко, если состояние близко к уже посещенному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Функцию можно использовать для “подсчета” состояний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В случае дискретного пространства: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Оптимизм в RL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6"/>
            <a:ext cx="32861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400" y="1448481"/>
            <a:ext cx="2260695" cy="57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125" y="2019306"/>
            <a:ext cx="6762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250" y="3537525"/>
            <a:ext cx="5285826" cy="10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325" y="5214050"/>
            <a:ext cx="5059674" cy="6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075" y="5819000"/>
            <a:ext cx="4812175" cy="8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563175" y="4628725"/>
            <a:ext cx="504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В случае непрерывного пространства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Оптимизм в RL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4842"/>
            <a:ext cx="9143999" cy="3928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817525" y="5531825"/>
            <a:ext cx="7421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alibri"/>
                <a:ea typeface="Calibri"/>
                <a:cs typeface="Calibri"/>
                <a:sym typeface="Calibri"/>
              </a:rPr>
              <a:t>Bellemare et al. “Unifying Count-Based Exploration…”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457200" y="1600200"/>
            <a:ext cx="8229600" cy="18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Можно считать посещения состояния, но в другом пространстве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/>
              <a:t>Идея: сжать s с помощью хэш-функции</a:t>
            </a:r>
            <a:r>
              <a:rPr lang="ru" sz="1800">
                <a:highlight>
                  <a:srgbClr val="FFFFFF"/>
                </a:highlight>
              </a:rPr>
              <a:t> </a:t>
            </a: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φ(s), считать N(φ(s))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Стейты с одинаковыми хэшами должны быть близки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Один из вариантов получения такой функции - вариационный автоэнкодер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(Exploration: A Study of Count-Based Exploration for Deep Reinforcement Learning)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457200" y="307356"/>
            <a:ext cx="8229600" cy="4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Оптимизм: хэш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3429000"/>
            <a:ext cx="5502724" cy="16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725" y="4012675"/>
            <a:ext cx="48387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